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7"/>
  </p:notesMasterIdLst>
  <p:sldIdLst>
    <p:sldId id="256" r:id="rId3"/>
    <p:sldId id="383" r:id="rId4"/>
    <p:sldId id="384" r:id="rId5"/>
    <p:sldId id="385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25" autoAdjust="0"/>
    <p:restoredTop sz="86437" autoAdjust="0"/>
  </p:normalViewPr>
  <p:slideViewPr>
    <p:cSldViewPr>
      <p:cViewPr varScale="1">
        <p:scale>
          <a:sx n="74" d="100"/>
          <a:sy n="74" d="100"/>
        </p:scale>
        <p:origin x="117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Pin Name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</a:t>
            </a:r>
          </a:p>
          <a:p>
            <a:pPr lvl="1"/>
            <a:r>
              <a:rPr lang="en-US" altLang="zh-TW" dirty="0"/>
              <a:t>To remove the specific pin in the pattern.</a:t>
            </a:r>
          </a:p>
          <a:p>
            <a:r>
              <a:rPr lang="en-US" altLang="zh-TW" dirty="0"/>
              <a:t>GUI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Pin Name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53F9D-1D91-46E5-B429-B83470FC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2133600"/>
            <a:ext cx="4486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DB9BF9AE-3616-44A5-B693-B3B97E73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</p:spPr>
        <p:txBody>
          <a:bodyPr/>
          <a:lstStyle/>
          <a:p>
            <a:r>
              <a:rPr lang="en-US" dirty="0"/>
              <a:t>Remove Pin Name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05E91-D9D6-45C2-A82C-DAE0BA4497C3}"/>
              </a:ext>
            </a:extLst>
          </p:cNvPr>
          <p:cNvSpPr txBox="1"/>
          <p:nvPr/>
        </p:nvSpPr>
        <p:spPr>
          <a:xfrm>
            <a:off x="6019800" y="1668471"/>
            <a:ext cx="301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path of the input patterns folder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AE129-2347-48E4-8A19-A05EF45E0ED6}"/>
              </a:ext>
            </a:extLst>
          </p:cNvPr>
          <p:cNvSpPr txBox="1"/>
          <p:nvPr/>
        </p:nvSpPr>
        <p:spPr>
          <a:xfrm>
            <a:off x="6096000" y="2190665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PinMap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A0292F-FC04-4ACF-B2AA-77758E5F26B8}"/>
              </a:ext>
            </a:extLst>
          </p:cNvPr>
          <p:cNvSpPr txBox="1"/>
          <p:nvPr/>
        </p:nvSpPr>
        <p:spPr>
          <a:xfrm>
            <a:off x="6094378" y="2732715"/>
            <a:ext cx="3125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path of the output patterns folder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CBD43-26CA-4BC7-BA9C-6A5E2A1FA0A1}"/>
              </a:ext>
            </a:extLst>
          </p:cNvPr>
          <p:cNvSpPr txBox="1"/>
          <p:nvPr/>
        </p:nvSpPr>
        <p:spPr>
          <a:xfrm>
            <a:off x="6118798" y="3254909"/>
            <a:ext cx="302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Which pins needed to be removed,</a:t>
            </a:r>
          </a:p>
          <a:p>
            <a:r>
              <a:rPr lang="en-US" sz="1400" dirty="0"/>
              <a:t>Support “,” to separate</a:t>
            </a:r>
            <a:r>
              <a:rPr lang="zh-TW" altLang="en-US" sz="1400" dirty="0"/>
              <a:t> </a:t>
            </a:r>
            <a:r>
              <a:rPr lang="en-US" altLang="zh-TW" sz="1400" dirty="0"/>
              <a:t>pins</a:t>
            </a:r>
            <a:r>
              <a:rPr lang="en-US" sz="14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71B5BC-26CA-4F21-92E2-22B72A951981}"/>
              </a:ext>
            </a:extLst>
          </p:cNvPr>
          <p:cNvSpPr txBox="1"/>
          <p:nvPr/>
        </p:nvSpPr>
        <p:spPr>
          <a:xfrm>
            <a:off x="6118798" y="4348496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Last step: </a:t>
            </a:r>
            <a:r>
              <a:rPr lang="en-US" sz="1400" b="1" dirty="0"/>
              <a:t>RUN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237D711-8117-4BE9-8541-2D34D436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62100"/>
            <a:ext cx="4572000" cy="45339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EA8769-3D48-455F-B7C2-6730A726F0DD}"/>
              </a:ext>
            </a:extLst>
          </p:cNvPr>
          <p:cNvCxnSpPr>
            <a:cxnSpLocks/>
          </p:cNvCxnSpPr>
          <p:nvPr/>
        </p:nvCxnSpPr>
        <p:spPr>
          <a:xfrm flipV="1">
            <a:off x="4550923" y="1822360"/>
            <a:ext cx="1316477" cy="235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141B97-9A44-4CAE-9484-E5CE34C1C865}"/>
              </a:ext>
            </a:extLst>
          </p:cNvPr>
          <p:cNvCxnSpPr>
            <a:cxnSpLocks/>
          </p:cNvCxnSpPr>
          <p:nvPr/>
        </p:nvCxnSpPr>
        <p:spPr>
          <a:xfrm>
            <a:off x="4550923" y="2344554"/>
            <a:ext cx="13164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1EAF2B-C7BF-48A0-BF09-E1CE81766311}"/>
              </a:ext>
            </a:extLst>
          </p:cNvPr>
          <p:cNvCxnSpPr>
            <a:cxnSpLocks/>
          </p:cNvCxnSpPr>
          <p:nvPr/>
        </p:nvCxnSpPr>
        <p:spPr>
          <a:xfrm>
            <a:off x="4573621" y="2681397"/>
            <a:ext cx="1293779" cy="125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E1D0CB-5114-4533-9D39-082C7155DD96}"/>
              </a:ext>
            </a:extLst>
          </p:cNvPr>
          <p:cNvCxnSpPr>
            <a:cxnSpLocks/>
          </p:cNvCxnSpPr>
          <p:nvPr/>
        </p:nvCxnSpPr>
        <p:spPr>
          <a:xfrm>
            <a:off x="4114800" y="2968551"/>
            <a:ext cx="1752600" cy="384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1AD475-7A24-4D90-8392-74D252167DB9}"/>
              </a:ext>
            </a:extLst>
          </p:cNvPr>
          <p:cNvCxnSpPr>
            <a:cxnSpLocks/>
          </p:cNvCxnSpPr>
          <p:nvPr/>
        </p:nvCxnSpPr>
        <p:spPr>
          <a:xfrm>
            <a:off x="3456561" y="3637712"/>
            <a:ext cx="2410839" cy="864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7702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5E801-EAF8-47C4-9E15-6F696C06E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154A70C-2C45-47F5-88D2-1C5A23A5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</p:spPr>
        <p:txBody>
          <a:bodyPr/>
          <a:lstStyle/>
          <a:p>
            <a:r>
              <a:rPr lang="en-US" dirty="0"/>
              <a:t>Remove Pin Name -Result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EB9A00-A6EF-4EA7-A702-95C19E010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0" r="9132"/>
          <a:stretch/>
        </p:blipFill>
        <p:spPr>
          <a:xfrm>
            <a:off x="310062" y="1019629"/>
            <a:ext cx="3576139" cy="34168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059DAF-E171-405A-BA7F-B8FC8DFC4B7D}"/>
              </a:ext>
            </a:extLst>
          </p:cNvPr>
          <p:cNvSpPr/>
          <p:nvPr/>
        </p:nvSpPr>
        <p:spPr>
          <a:xfrm>
            <a:off x="990600" y="1007453"/>
            <a:ext cx="343407" cy="342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99C63FC-2BC0-4230-A60A-B7DF51A7DD43}"/>
              </a:ext>
            </a:extLst>
          </p:cNvPr>
          <p:cNvSpPr/>
          <p:nvPr/>
        </p:nvSpPr>
        <p:spPr>
          <a:xfrm>
            <a:off x="2743200" y="5174961"/>
            <a:ext cx="753083" cy="434810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F7446-4A1C-454D-BF7A-877CC591587A}"/>
              </a:ext>
            </a:extLst>
          </p:cNvPr>
          <p:cNvSpPr txBox="1"/>
          <p:nvPr/>
        </p:nvSpPr>
        <p:spPr>
          <a:xfrm>
            <a:off x="1461530" y="4831755"/>
            <a:ext cx="3316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Removed GPIO10,GOIO11 as example</a:t>
            </a:r>
            <a:endParaRPr lang="en-US" sz="1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736124-BDB3-4601-94BD-FAB3AADD8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3" r="8995"/>
          <a:stretch/>
        </p:blipFill>
        <p:spPr>
          <a:xfrm>
            <a:off x="5019473" y="2424112"/>
            <a:ext cx="3666517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309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25755</TotalTime>
  <Words>65</Words>
  <Application>Microsoft Office PowerPoint</Application>
  <PresentationFormat>On-screen Show (4:3)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.AppleSystemUIFont</vt:lpstr>
      <vt:lpstr>Arial</vt:lpstr>
      <vt:lpstr>Calibri</vt:lpstr>
      <vt:lpstr>Teradyne-ppt-template-wide_final</vt:lpstr>
      <vt:lpstr>Teradyne-ppt-template-standard_final-PG#</vt:lpstr>
      <vt:lpstr>Remove Pin Name User Manual</vt:lpstr>
      <vt:lpstr>Remove Pin Name</vt:lpstr>
      <vt:lpstr>Remove Pin Name</vt:lpstr>
      <vt:lpstr>Remove Pin Name -Result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Henry Huang</cp:lastModifiedBy>
  <cp:revision>533</cp:revision>
  <dcterms:created xsi:type="dcterms:W3CDTF">2018-06-06T09:39:52Z</dcterms:created>
  <dcterms:modified xsi:type="dcterms:W3CDTF">2020-09-18T01:07:13Z</dcterms:modified>
</cp:coreProperties>
</file>